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6" r:id="rId6"/>
    <p:sldId id="257" r:id="rId7"/>
    <p:sldId id="259" r:id="rId8"/>
    <p:sldId id="260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307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21" r:id="rId72"/>
    <p:sldId id="305" r:id="rId73"/>
    <p:sldId id="306" r:id="rId74"/>
    <p:sldId id="308" r:id="rId75"/>
    <p:sldId id="309" r:id="rId76"/>
    <p:sldId id="345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2" r:id="rId89"/>
    <p:sldId id="323" r:id="rId90"/>
    <p:sldId id="324" r:id="rId91"/>
    <p:sldId id="325" r:id="rId92"/>
    <p:sldId id="326" r:id="rId93"/>
    <p:sldId id="327" r:id="rId94"/>
    <p:sldId id="346" r:id="rId95"/>
    <p:sldId id="347" r:id="rId96"/>
    <p:sldId id="348" r:id="rId97"/>
    <p:sldId id="349" r:id="rId98"/>
    <p:sldId id="350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DC539-A31A-4798-86AE-01D56A1217A8}" v="8" dt="2021-11-19T06:27:15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vik Shubham Singh" userId="8a187aa5-1002-475d-9a7f-e7f2e9f17b00" providerId="ADAL" clId="{330DC539-A31A-4798-86AE-01D56A1217A8}"/>
    <pc:docChg chg="undo redo custSel addSld delSld modSld sldOrd">
      <pc:chgData name="Satvik Shubham Singh" userId="8a187aa5-1002-475d-9a7f-e7f2e9f17b00" providerId="ADAL" clId="{330DC539-A31A-4798-86AE-01D56A1217A8}" dt="2021-11-19T11:02:58.671" v="504" actId="47"/>
      <pc:docMkLst>
        <pc:docMk/>
      </pc:docMkLst>
      <pc:sldChg chg="ord">
        <pc:chgData name="Satvik Shubham Singh" userId="8a187aa5-1002-475d-9a7f-e7f2e9f17b00" providerId="ADAL" clId="{330DC539-A31A-4798-86AE-01D56A1217A8}" dt="2021-11-08T16:16:13.914" v="2" actId="20578"/>
        <pc:sldMkLst>
          <pc:docMk/>
          <pc:sldMk cId="3726570556" sldId="259"/>
        </pc:sldMkLst>
      </pc:sldChg>
      <pc:sldChg chg="addSp modSp mod">
        <pc:chgData name="Satvik Shubham Singh" userId="8a187aa5-1002-475d-9a7f-e7f2e9f17b00" providerId="ADAL" clId="{330DC539-A31A-4798-86AE-01D56A1217A8}" dt="2021-11-08T16:28:19.154" v="31" actId="20577"/>
        <pc:sldMkLst>
          <pc:docMk/>
          <pc:sldMk cId="2417894340" sldId="265"/>
        </pc:sldMkLst>
        <pc:spChg chg="add mod">
          <ac:chgData name="Satvik Shubham Singh" userId="8a187aa5-1002-475d-9a7f-e7f2e9f17b00" providerId="ADAL" clId="{330DC539-A31A-4798-86AE-01D56A1217A8}" dt="2021-11-08T16:28:19.154" v="31" actId="20577"/>
          <ac:spMkLst>
            <pc:docMk/>
            <pc:sldMk cId="2417894340" sldId="265"/>
            <ac:spMk id="4" creationId="{3FE44694-258E-438D-A233-5E12141B238C}"/>
          </ac:spMkLst>
        </pc:spChg>
        <pc:picChg chg="add mod">
          <ac:chgData name="Satvik Shubham Singh" userId="8a187aa5-1002-475d-9a7f-e7f2e9f17b00" providerId="ADAL" clId="{330DC539-A31A-4798-86AE-01D56A1217A8}" dt="2021-11-08T16:27:25.087" v="8" actId="1076"/>
          <ac:picMkLst>
            <pc:docMk/>
            <pc:sldMk cId="2417894340" sldId="265"/>
            <ac:picMk id="3" creationId="{B2F9E625-C965-4B43-B4BF-E7D7CECBE06A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29:31.475" v="34" actId="1076"/>
        <pc:sldMkLst>
          <pc:docMk/>
          <pc:sldMk cId="3871629939" sldId="266"/>
        </pc:sldMkLst>
        <pc:picChg chg="add mod">
          <ac:chgData name="Satvik Shubham Singh" userId="8a187aa5-1002-475d-9a7f-e7f2e9f17b00" providerId="ADAL" clId="{330DC539-A31A-4798-86AE-01D56A1217A8}" dt="2021-11-08T16:29:31.475" v="34" actId="1076"/>
          <ac:picMkLst>
            <pc:docMk/>
            <pc:sldMk cId="3871629939" sldId="266"/>
            <ac:picMk id="3" creationId="{252CDB65-DF5F-4870-8596-4D04D94EB971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29:50.745" v="37" actId="1076"/>
        <pc:sldMkLst>
          <pc:docMk/>
          <pc:sldMk cId="3850378711" sldId="267"/>
        </pc:sldMkLst>
        <pc:picChg chg="add mod">
          <ac:chgData name="Satvik Shubham Singh" userId="8a187aa5-1002-475d-9a7f-e7f2e9f17b00" providerId="ADAL" clId="{330DC539-A31A-4798-86AE-01D56A1217A8}" dt="2021-11-08T16:29:50.745" v="37" actId="1076"/>
          <ac:picMkLst>
            <pc:docMk/>
            <pc:sldMk cId="3850378711" sldId="267"/>
            <ac:picMk id="3" creationId="{F6A99E63-CB5B-44F7-BBC5-E914273DDEBE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1:53.477" v="42" actId="1076"/>
        <pc:sldMkLst>
          <pc:docMk/>
          <pc:sldMk cId="3781366786" sldId="268"/>
        </pc:sldMkLst>
        <pc:picChg chg="add mod">
          <ac:chgData name="Satvik Shubham Singh" userId="8a187aa5-1002-475d-9a7f-e7f2e9f17b00" providerId="ADAL" clId="{330DC539-A31A-4798-86AE-01D56A1217A8}" dt="2021-11-08T16:31:53.477" v="42" actId="1076"/>
          <ac:picMkLst>
            <pc:docMk/>
            <pc:sldMk cId="3781366786" sldId="268"/>
            <ac:picMk id="3" creationId="{90BD97AE-CC97-42ED-B19E-718C1A57EF0A}"/>
          </ac:picMkLst>
        </pc:picChg>
      </pc:sldChg>
      <pc:sldChg chg="addSp delSp modSp mod">
        <pc:chgData name="Satvik Shubham Singh" userId="8a187aa5-1002-475d-9a7f-e7f2e9f17b00" providerId="ADAL" clId="{330DC539-A31A-4798-86AE-01D56A1217A8}" dt="2021-11-08T16:34:02.030" v="53" actId="1076"/>
        <pc:sldMkLst>
          <pc:docMk/>
          <pc:sldMk cId="2155919887" sldId="269"/>
        </pc:sldMkLst>
        <pc:picChg chg="add del mod">
          <ac:chgData name="Satvik Shubham Singh" userId="8a187aa5-1002-475d-9a7f-e7f2e9f17b00" providerId="ADAL" clId="{330DC539-A31A-4798-86AE-01D56A1217A8}" dt="2021-11-08T16:32:55.128" v="48" actId="478"/>
          <ac:picMkLst>
            <pc:docMk/>
            <pc:sldMk cId="2155919887" sldId="269"/>
            <ac:picMk id="3" creationId="{7F20EE4D-9318-48AE-8029-BCA54BB6972B}"/>
          </ac:picMkLst>
        </pc:picChg>
        <pc:picChg chg="add mod">
          <ac:chgData name="Satvik Shubham Singh" userId="8a187aa5-1002-475d-9a7f-e7f2e9f17b00" providerId="ADAL" clId="{330DC539-A31A-4798-86AE-01D56A1217A8}" dt="2021-11-08T16:34:02.030" v="53" actId="1076"/>
          <ac:picMkLst>
            <pc:docMk/>
            <pc:sldMk cId="2155919887" sldId="269"/>
            <ac:picMk id="5" creationId="{FEDEA395-CE7E-444C-A88A-72BA37C1811B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4:38.429" v="58" actId="1076"/>
        <pc:sldMkLst>
          <pc:docMk/>
          <pc:sldMk cId="2115244314" sldId="270"/>
        </pc:sldMkLst>
        <pc:picChg chg="add mod">
          <ac:chgData name="Satvik Shubham Singh" userId="8a187aa5-1002-475d-9a7f-e7f2e9f17b00" providerId="ADAL" clId="{330DC539-A31A-4798-86AE-01D56A1217A8}" dt="2021-11-08T16:34:38.429" v="58" actId="1076"/>
          <ac:picMkLst>
            <pc:docMk/>
            <pc:sldMk cId="2115244314" sldId="270"/>
            <ac:picMk id="3" creationId="{18133CD0-1E3B-4F44-A958-14DDAF7311B3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6:16.288" v="63" actId="1076"/>
        <pc:sldMkLst>
          <pc:docMk/>
          <pc:sldMk cId="1810330955" sldId="271"/>
        </pc:sldMkLst>
        <pc:picChg chg="add mod">
          <ac:chgData name="Satvik Shubham Singh" userId="8a187aa5-1002-475d-9a7f-e7f2e9f17b00" providerId="ADAL" clId="{330DC539-A31A-4798-86AE-01D56A1217A8}" dt="2021-11-08T16:36:16.288" v="63" actId="1076"/>
          <ac:picMkLst>
            <pc:docMk/>
            <pc:sldMk cId="1810330955" sldId="271"/>
            <ac:picMk id="3" creationId="{73095219-372A-45FA-8134-52B154113EC3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7:07.129" v="70" actId="1076"/>
        <pc:sldMkLst>
          <pc:docMk/>
          <pc:sldMk cId="1221249210" sldId="272"/>
        </pc:sldMkLst>
        <pc:picChg chg="add mod">
          <ac:chgData name="Satvik Shubham Singh" userId="8a187aa5-1002-475d-9a7f-e7f2e9f17b00" providerId="ADAL" clId="{330DC539-A31A-4798-86AE-01D56A1217A8}" dt="2021-11-08T16:37:07.129" v="70" actId="1076"/>
          <ac:picMkLst>
            <pc:docMk/>
            <pc:sldMk cId="1221249210" sldId="272"/>
            <ac:picMk id="3" creationId="{C15F5A5C-4BA8-4C3F-8349-D280F03D9475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7:31.093" v="75" actId="1076"/>
        <pc:sldMkLst>
          <pc:docMk/>
          <pc:sldMk cId="2529851744" sldId="273"/>
        </pc:sldMkLst>
        <pc:picChg chg="add mod">
          <ac:chgData name="Satvik Shubham Singh" userId="8a187aa5-1002-475d-9a7f-e7f2e9f17b00" providerId="ADAL" clId="{330DC539-A31A-4798-86AE-01D56A1217A8}" dt="2021-11-08T16:37:31.093" v="75" actId="1076"/>
          <ac:picMkLst>
            <pc:docMk/>
            <pc:sldMk cId="2529851744" sldId="273"/>
            <ac:picMk id="3" creationId="{DF334366-27B5-4BAF-927B-FBA5998F5F58}"/>
          </ac:picMkLst>
        </pc:picChg>
      </pc:sldChg>
      <pc:sldChg chg="addSp modSp mod">
        <pc:chgData name="Satvik Shubham Singh" userId="8a187aa5-1002-475d-9a7f-e7f2e9f17b00" providerId="ADAL" clId="{330DC539-A31A-4798-86AE-01D56A1217A8}" dt="2021-11-08T16:38:17.795" v="117" actId="255"/>
        <pc:sldMkLst>
          <pc:docMk/>
          <pc:sldMk cId="168542292" sldId="274"/>
        </pc:sldMkLst>
        <pc:spChg chg="add mod">
          <ac:chgData name="Satvik Shubham Singh" userId="8a187aa5-1002-475d-9a7f-e7f2e9f17b00" providerId="ADAL" clId="{330DC539-A31A-4798-86AE-01D56A1217A8}" dt="2021-11-08T16:38:17.795" v="117" actId="255"/>
          <ac:spMkLst>
            <pc:docMk/>
            <pc:sldMk cId="168542292" sldId="274"/>
            <ac:spMk id="2" creationId="{C06C02B3-5812-49BD-B996-30DCA7CA3431}"/>
          </ac:spMkLst>
        </pc:spChg>
      </pc:sldChg>
      <pc:sldChg chg="addSp modSp add mod">
        <pc:chgData name="Satvik Shubham Singh" userId="8a187aa5-1002-475d-9a7f-e7f2e9f17b00" providerId="ADAL" clId="{330DC539-A31A-4798-86AE-01D56A1217A8}" dt="2021-11-08T16:40:48.771" v="222" actId="255"/>
        <pc:sldMkLst>
          <pc:docMk/>
          <pc:sldMk cId="1991854474" sldId="275"/>
        </pc:sldMkLst>
        <pc:spChg chg="add mod">
          <ac:chgData name="Satvik Shubham Singh" userId="8a187aa5-1002-475d-9a7f-e7f2e9f17b00" providerId="ADAL" clId="{330DC539-A31A-4798-86AE-01D56A1217A8}" dt="2021-11-08T16:39:41.741" v="169" actId="1076"/>
          <ac:spMkLst>
            <pc:docMk/>
            <pc:sldMk cId="1991854474" sldId="275"/>
            <ac:spMk id="4" creationId="{E4922D08-4B8B-4B67-B4FF-A9EA3C7BB9CD}"/>
          </ac:spMkLst>
        </pc:spChg>
        <pc:spChg chg="add mod">
          <ac:chgData name="Satvik Shubham Singh" userId="8a187aa5-1002-475d-9a7f-e7f2e9f17b00" providerId="ADAL" clId="{330DC539-A31A-4798-86AE-01D56A1217A8}" dt="2021-11-08T16:40:48.771" v="222" actId="255"/>
          <ac:spMkLst>
            <pc:docMk/>
            <pc:sldMk cId="1991854474" sldId="275"/>
            <ac:spMk id="5" creationId="{C07F34FA-0390-4444-A5C2-FB97F2716767}"/>
          </ac:spMkLst>
        </pc:spChg>
        <pc:spChg chg="add mod">
          <ac:chgData name="Satvik Shubham Singh" userId="8a187aa5-1002-475d-9a7f-e7f2e9f17b00" providerId="ADAL" clId="{330DC539-A31A-4798-86AE-01D56A1217A8}" dt="2021-11-08T16:40:48.771" v="222" actId="255"/>
          <ac:spMkLst>
            <pc:docMk/>
            <pc:sldMk cId="1991854474" sldId="275"/>
            <ac:spMk id="6" creationId="{09C5C5FC-4535-45A3-84C9-883E49EA1815}"/>
          </ac:spMkLst>
        </pc:spChg>
        <pc:picChg chg="add mod">
          <ac:chgData name="Satvik Shubham Singh" userId="8a187aa5-1002-475d-9a7f-e7f2e9f17b00" providerId="ADAL" clId="{330DC539-A31A-4798-86AE-01D56A1217A8}" dt="2021-11-08T16:38:40.237" v="122" actId="1076"/>
          <ac:picMkLst>
            <pc:docMk/>
            <pc:sldMk cId="1991854474" sldId="275"/>
            <ac:picMk id="3" creationId="{98847998-23DE-41F8-A459-00F153C3243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8T16:43:22.928" v="225" actId="1076"/>
        <pc:sldMkLst>
          <pc:docMk/>
          <pc:sldMk cId="1907788298" sldId="276"/>
        </pc:sldMkLst>
        <pc:picChg chg="add mod">
          <ac:chgData name="Satvik Shubham Singh" userId="8a187aa5-1002-475d-9a7f-e7f2e9f17b00" providerId="ADAL" clId="{330DC539-A31A-4798-86AE-01D56A1217A8}" dt="2021-11-08T16:43:22.928" v="225" actId="1076"/>
          <ac:picMkLst>
            <pc:docMk/>
            <pc:sldMk cId="1907788298" sldId="276"/>
            <ac:picMk id="3" creationId="{CDBEA4EE-A8D2-441B-BCE5-17ED71F8539D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47:09.167" v="233" actId="1076"/>
        <pc:sldMkLst>
          <pc:docMk/>
          <pc:sldMk cId="1388876452" sldId="277"/>
        </pc:sldMkLst>
        <pc:picChg chg="add del mod">
          <ac:chgData name="Satvik Shubham Singh" userId="8a187aa5-1002-475d-9a7f-e7f2e9f17b00" providerId="ADAL" clId="{330DC539-A31A-4798-86AE-01D56A1217A8}" dt="2021-11-08T16:46:58.433" v="230" actId="478"/>
          <ac:picMkLst>
            <pc:docMk/>
            <pc:sldMk cId="1388876452" sldId="277"/>
            <ac:picMk id="3" creationId="{57603DFA-DE6C-4DDF-82D8-EE9E3622348F}"/>
          </ac:picMkLst>
        </pc:picChg>
        <pc:picChg chg="add mod">
          <ac:chgData name="Satvik Shubham Singh" userId="8a187aa5-1002-475d-9a7f-e7f2e9f17b00" providerId="ADAL" clId="{330DC539-A31A-4798-86AE-01D56A1217A8}" dt="2021-11-08T16:47:09.167" v="233" actId="1076"/>
          <ac:picMkLst>
            <pc:docMk/>
            <pc:sldMk cId="1388876452" sldId="277"/>
            <ac:picMk id="5" creationId="{2EE4F0CB-EFE0-4A21-8C3E-89FA02860693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8T16:49:25.729" v="236" actId="1076"/>
        <pc:sldMkLst>
          <pc:docMk/>
          <pc:sldMk cId="2361621076" sldId="278"/>
        </pc:sldMkLst>
        <pc:picChg chg="add mod">
          <ac:chgData name="Satvik Shubham Singh" userId="8a187aa5-1002-475d-9a7f-e7f2e9f17b00" providerId="ADAL" clId="{330DC539-A31A-4798-86AE-01D56A1217A8}" dt="2021-11-08T16:49:25.729" v="236" actId="1076"/>
          <ac:picMkLst>
            <pc:docMk/>
            <pc:sldMk cId="2361621076" sldId="278"/>
            <ac:picMk id="3" creationId="{1448639A-9EB0-462E-BBAC-69AD7115FDF3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50:27.011" v="243" actId="1076"/>
        <pc:sldMkLst>
          <pc:docMk/>
          <pc:sldMk cId="3863799881" sldId="279"/>
        </pc:sldMkLst>
        <pc:picChg chg="add del mod">
          <ac:chgData name="Satvik Shubham Singh" userId="8a187aa5-1002-475d-9a7f-e7f2e9f17b00" providerId="ADAL" clId="{330DC539-A31A-4798-86AE-01D56A1217A8}" dt="2021-11-08T16:49:44.199" v="240" actId="478"/>
          <ac:picMkLst>
            <pc:docMk/>
            <pc:sldMk cId="3863799881" sldId="279"/>
            <ac:picMk id="3" creationId="{A89CC515-F771-455E-BC95-80998D95A30F}"/>
          </ac:picMkLst>
        </pc:picChg>
        <pc:picChg chg="add mod">
          <ac:chgData name="Satvik Shubham Singh" userId="8a187aa5-1002-475d-9a7f-e7f2e9f17b00" providerId="ADAL" clId="{330DC539-A31A-4798-86AE-01D56A1217A8}" dt="2021-11-08T16:50:27.011" v="243" actId="1076"/>
          <ac:picMkLst>
            <pc:docMk/>
            <pc:sldMk cId="3863799881" sldId="279"/>
            <ac:picMk id="5" creationId="{29648A3A-DCC2-41DB-ADA5-C37D7C6BA548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08T16:59:51.737" v="256" actId="1076"/>
        <pc:sldMkLst>
          <pc:docMk/>
          <pc:sldMk cId="948178904" sldId="280"/>
        </pc:sldMkLst>
        <pc:picChg chg="add del mod">
          <ac:chgData name="Satvik Shubham Singh" userId="8a187aa5-1002-475d-9a7f-e7f2e9f17b00" providerId="ADAL" clId="{330DC539-A31A-4798-86AE-01D56A1217A8}" dt="2021-11-08T16:52:12.233" v="247" actId="478"/>
          <ac:picMkLst>
            <pc:docMk/>
            <pc:sldMk cId="948178904" sldId="280"/>
            <ac:picMk id="3" creationId="{30D046C3-DBE9-4870-A91A-18D7F1EBBF79}"/>
          </ac:picMkLst>
        </pc:picChg>
        <pc:picChg chg="add mod">
          <ac:chgData name="Satvik Shubham Singh" userId="8a187aa5-1002-475d-9a7f-e7f2e9f17b00" providerId="ADAL" clId="{330DC539-A31A-4798-86AE-01D56A1217A8}" dt="2021-11-08T16:59:51.737" v="256" actId="1076"/>
          <ac:picMkLst>
            <pc:docMk/>
            <pc:sldMk cId="948178904" sldId="280"/>
            <ac:picMk id="5" creationId="{E299A7B6-A483-4629-8055-3C8C33FC4D9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9T10:29:17.108" v="301" actId="1076"/>
        <pc:sldMkLst>
          <pc:docMk/>
          <pc:sldMk cId="894382455" sldId="281"/>
        </pc:sldMkLst>
        <pc:spChg chg="add mod">
          <ac:chgData name="Satvik Shubham Singh" userId="8a187aa5-1002-475d-9a7f-e7f2e9f17b00" providerId="ADAL" clId="{330DC539-A31A-4798-86AE-01D56A1217A8}" dt="2021-11-09T10:29:17.108" v="301" actId="1076"/>
          <ac:spMkLst>
            <pc:docMk/>
            <pc:sldMk cId="894382455" sldId="281"/>
            <ac:spMk id="2" creationId="{46315935-98B1-4F19-98B0-C496CDDD4991}"/>
          </ac:spMkLst>
        </pc:spChg>
      </pc:sldChg>
      <pc:sldChg chg="addSp modSp add mod replId">
        <pc:chgData name="Satvik Shubham Singh" userId="8a187aa5-1002-475d-9a7f-e7f2e9f17b00" providerId="ADAL" clId="{330DC539-A31A-4798-86AE-01D56A1217A8}" dt="2021-11-08T19:17:47.256" v="285" actId="1076"/>
        <pc:sldMkLst>
          <pc:docMk/>
          <pc:sldMk cId="3603682823" sldId="282"/>
        </pc:sldMkLst>
        <pc:picChg chg="add mod">
          <ac:chgData name="Satvik Shubham Singh" userId="8a187aa5-1002-475d-9a7f-e7f2e9f17b00" providerId="ADAL" clId="{330DC539-A31A-4798-86AE-01D56A1217A8}" dt="2021-11-08T19:17:47.256" v="285" actId="1076"/>
          <ac:picMkLst>
            <pc:docMk/>
            <pc:sldMk cId="3603682823" sldId="282"/>
            <ac:picMk id="3" creationId="{1472413E-F384-4BF4-809B-4D53EE4F3CC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09T10:05:07.727" v="293" actId="1076"/>
        <pc:sldMkLst>
          <pc:docMk/>
          <pc:sldMk cId="3438845692" sldId="283"/>
        </pc:sldMkLst>
        <pc:picChg chg="add mod">
          <ac:chgData name="Satvik Shubham Singh" userId="8a187aa5-1002-475d-9a7f-e7f2e9f17b00" providerId="ADAL" clId="{330DC539-A31A-4798-86AE-01D56A1217A8}" dt="2021-11-09T10:05:07.727" v="293" actId="1076"/>
          <ac:picMkLst>
            <pc:docMk/>
            <pc:sldMk cId="3438845692" sldId="283"/>
            <ac:picMk id="3" creationId="{B6FDABEA-3ADE-45B7-AEF7-77976E96863B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9T10:16:11.452" v="296" actId="1076"/>
        <pc:sldMkLst>
          <pc:docMk/>
          <pc:sldMk cId="2793394628" sldId="284"/>
        </pc:sldMkLst>
        <pc:picChg chg="add mod">
          <ac:chgData name="Satvik Shubham Singh" userId="8a187aa5-1002-475d-9a7f-e7f2e9f17b00" providerId="ADAL" clId="{330DC539-A31A-4798-86AE-01D56A1217A8}" dt="2021-11-09T10:16:11.452" v="296" actId="1076"/>
          <ac:picMkLst>
            <pc:docMk/>
            <pc:sldMk cId="2793394628" sldId="284"/>
            <ac:picMk id="3" creationId="{1C7AA02F-55B6-4CEA-99F3-B48585CE681C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09T10:21:44.492" v="299" actId="1076"/>
        <pc:sldMkLst>
          <pc:docMk/>
          <pc:sldMk cId="831005406" sldId="285"/>
        </pc:sldMkLst>
        <pc:picChg chg="add mod">
          <ac:chgData name="Satvik Shubham Singh" userId="8a187aa5-1002-475d-9a7f-e7f2e9f17b00" providerId="ADAL" clId="{330DC539-A31A-4798-86AE-01D56A1217A8}" dt="2021-11-09T10:21:44.492" v="299" actId="1076"/>
          <ac:picMkLst>
            <pc:docMk/>
            <pc:sldMk cId="831005406" sldId="285"/>
            <ac:picMk id="3" creationId="{305A73F1-8EE3-4E6E-AE30-6A1E4755CEA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1:54.609" v="313" actId="1076"/>
        <pc:sldMkLst>
          <pc:docMk/>
          <pc:sldMk cId="2198054501" sldId="286"/>
        </pc:sldMkLst>
        <pc:picChg chg="add mod">
          <ac:chgData name="Satvik Shubham Singh" userId="8a187aa5-1002-475d-9a7f-e7f2e9f17b00" providerId="ADAL" clId="{330DC539-A31A-4798-86AE-01D56A1217A8}" dt="2021-11-19T04:51:54.609" v="313" actId="1076"/>
          <ac:picMkLst>
            <pc:docMk/>
            <pc:sldMk cId="2198054501" sldId="286"/>
            <ac:picMk id="3" creationId="{3C7C8C95-8B60-4A6E-B400-39C16BDBAFF5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04:52:35.527" v="317" actId="1076"/>
        <pc:sldMkLst>
          <pc:docMk/>
          <pc:sldMk cId="3829358777" sldId="287"/>
        </pc:sldMkLst>
        <pc:picChg chg="add mod">
          <ac:chgData name="Satvik Shubham Singh" userId="8a187aa5-1002-475d-9a7f-e7f2e9f17b00" providerId="ADAL" clId="{330DC539-A31A-4798-86AE-01D56A1217A8}" dt="2021-11-19T04:52:35.527" v="317" actId="1076"/>
          <ac:picMkLst>
            <pc:docMk/>
            <pc:sldMk cId="3829358777" sldId="287"/>
            <ac:picMk id="3" creationId="{DC277EED-8F61-4405-9BD5-BACFF20A387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4:42.176" v="322" actId="1076"/>
        <pc:sldMkLst>
          <pc:docMk/>
          <pc:sldMk cId="3496441840" sldId="288"/>
        </pc:sldMkLst>
        <pc:picChg chg="add mod">
          <ac:chgData name="Satvik Shubham Singh" userId="8a187aa5-1002-475d-9a7f-e7f2e9f17b00" providerId="ADAL" clId="{330DC539-A31A-4798-86AE-01D56A1217A8}" dt="2021-11-19T04:54:42.176" v="322" actId="1076"/>
          <ac:picMkLst>
            <pc:docMk/>
            <pc:sldMk cId="3496441840" sldId="288"/>
            <ac:picMk id="3" creationId="{D16975F3-F22C-4784-9991-496644C58F9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4:58.089" v="326" actId="1076"/>
        <pc:sldMkLst>
          <pc:docMk/>
          <pc:sldMk cId="3901865189" sldId="289"/>
        </pc:sldMkLst>
        <pc:picChg chg="add mod">
          <ac:chgData name="Satvik Shubham Singh" userId="8a187aa5-1002-475d-9a7f-e7f2e9f17b00" providerId="ADAL" clId="{330DC539-A31A-4798-86AE-01D56A1217A8}" dt="2021-11-19T04:54:58.089" v="326" actId="1076"/>
          <ac:picMkLst>
            <pc:docMk/>
            <pc:sldMk cId="3901865189" sldId="289"/>
            <ac:picMk id="3" creationId="{B78E01DB-C99D-4695-9E44-116A34F4B19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6:02.674" v="330" actId="1076"/>
        <pc:sldMkLst>
          <pc:docMk/>
          <pc:sldMk cId="4291243109" sldId="290"/>
        </pc:sldMkLst>
        <pc:picChg chg="add mod">
          <ac:chgData name="Satvik Shubham Singh" userId="8a187aa5-1002-475d-9a7f-e7f2e9f17b00" providerId="ADAL" clId="{330DC539-A31A-4798-86AE-01D56A1217A8}" dt="2021-11-19T04:56:02.674" v="330" actId="1076"/>
          <ac:picMkLst>
            <pc:docMk/>
            <pc:sldMk cId="4291243109" sldId="290"/>
            <ac:picMk id="3" creationId="{9E195F01-56F0-49CA-BCF8-186BD35B5903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04:56:50.514" v="335" actId="1076"/>
        <pc:sldMkLst>
          <pc:docMk/>
          <pc:sldMk cId="1090487866" sldId="291"/>
        </pc:sldMkLst>
        <pc:picChg chg="add mod">
          <ac:chgData name="Satvik Shubham Singh" userId="8a187aa5-1002-475d-9a7f-e7f2e9f17b00" providerId="ADAL" clId="{330DC539-A31A-4798-86AE-01D56A1217A8}" dt="2021-11-19T04:56:50.514" v="335" actId="1076"/>
          <ac:picMkLst>
            <pc:docMk/>
            <pc:sldMk cId="1090487866" sldId="291"/>
            <ac:picMk id="3" creationId="{5F13B972-A0F4-42AB-970E-543053F40159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4:57:13.036" v="339" actId="1076"/>
        <pc:sldMkLst>
          <pc:docMk/>
          <pc:sldMk cId="3428940407" sldId="292"/>
        </pc:sldMkLst>
        <pc:picChg chg="add mod">
          <ac:chgData name="Satvik Shubham Singh" userId="8a187aa5-1002-475d-9a7f-e7f2e9f17b00" providerId="ADAL" clId="{330DC539-A31A-4798-86AE-01D56A1217A8}" dt="2021-11-19T04:57:13.036" v="339" actId="1076"/>
          <ac:picMkLst>
            <pc:docMk/>
            <pc:sldMk cId="3428940407" sldId="292"/>
            <ac:picMk id="3" creationId="{8DAC8F1E-9ACB-4CF1-BBE8-3D2F93272D79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4:29.412" v="343" actId="1076"/>
        <pc:sldMkLst>
          <pc:docMk/>
          <pc:sldMk cId="1896282202" sldId="293"/>
        </pc:sldMkLst>
        <pc:picChg chg="add mod">
          <ac:chgData name="Satvik Shubham Singh" userId="8a187aa5-1002-475d-9a7f-e7f2e9f17b00" providerId="ADAL" clId="{330DC539-A31A-4798-86AE-01D56A1217A8}" dt="2021-11-19T06:24:29.412" v="343" actId="1076"/>
          <ac:picMkLst>
            <pc:docMk/>
            <pc:sldMk cId="1896282202" sldId="293"/>
            <ac:picMk id="3" creationId="{AE6599D3-2FBB-4D33-9177-DE54F5D50D0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5:13.920" v="347" actId="14100"/>
        <pc:sldMkLst>
          <pc:docMk/>
          <pc:sldMk cId="525500095" sldId="294"/>
        </pc:sldMkLst>
        <pc:picChg chg="add mod">
          <ac:chgData name="Satvik Shubham Singh" userId="8a187aa5-1002-475d-9a7f-e7f2e9f17b00" providerId="ADAL" clId="{330DC539-A31A-4798-86AE-01D56A1217A8}" dt="2021-11-19T06:25:13.920" v="347" actId="14100"/>
          <ac:picMkLst>
            <pc:docMk/>
            <pc:sldMk cId="525500095" sldId="294"/>
            <ac:picMk id="3" creationId="{32DEA9A2-4190-439C-B9C7-1C391FE60082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27:29.096" v="390" actId="1076"/>
        <pc:sldMkLst>
          <pc:docMk/>
          <pc:sldMk cId="4098720129" sldId="295"/>
        </pc:sldMkLst>
        <pc:spChg chg="add mod">
          <ac:chgData name="Satvik Shubham Singh" userId="8a187aa5-1002-475d-9a7f-e7f2e9f17b00" providerId="ADAL" clId="{330DC539-A31A-4798-86AE-01D56A1217A8}" dt="2021-11-19T06:27:29.096" v="390" actId="1076"/>
          <ac:spMkLst>
            <pc:docMk/>
            <pc:sldMk cId="4098720129" sldId="295"/>
            <ac:spMk id="4" creationId="{B72CB3C7-5218-476B-8218-93470ED267D8}"/>
          </ac:spMkLst>
        </pc:spChg>
        <pc:picChg chg="add mod">
          <ac:chgData name="Satvik Shubham Singh" userId="8a187aa5-1002-475d-9a7f-e7f2e9f17b00" providerId="ADAL" clId="{330DC539-A31A-4798-86AE-01D56A1217A8}" dt="2021-11-19T06:27:03.394" v="350" actId="14100"/>
          <ac:picMkLst>
            <pc:docMk/>
            <pc:sldMk cId="4098720129" sldId="295"/>
            <ac:picMk id="3" creationId="{8246D502-07CB-42E1-9759-111912DDD2E2}"/>
          </ac:picMkLst>
        </pc:picChg>
      </pc:sldChg>
      <pc:sldChg chg="addSp delSp modSp add mod replId">
        <pc:chgData name="Satvik Shubham Singh" userId="8a187aa5-1002-475d-9a7f-e7f2e9f17b00" providerId="ADAL" clId="{330DC539-A31A-4798-86AE-01D56A1217A8}" dt="2021-11-19T06:30:05.707" v="398" actId="1076"/>
        <pc:sldMkLst>
          <pc:docMk/>
          <pc:sldMk cId="3045880510" sldId="296"/>
        </pc:sldMkLst>
        <pc:picChg chg="add del mod">
          <ac:chgData name="Satvik Shubham Singh" userId="8a187aa5-1002-475d-9a7f-e7f2e9f17b00" providerId="ADAL" clId="{330DC539-A31A-4798-86AE-01D56A1217A8}" dt="2021-11-19T06:30:00.321" v="395" actId="478"/>
          <ac:picMkLst>
            <pc:docMk/>
            <pc:sldMk cId="3045880510" sldId="296"/>
            <ac:picMk id="3" creationId="{1BB9074D-7609-41A4-8B94-6868F88C064A}"/>
          </ac:picMkLst>
        </pc:picChg>
        <pc:picChg chg="add mod">
          <ac:chgData name="Satvik Shubham Singh" userId="8a187aa5-1002-475d-9a7f-e7f2e9f17b00" providerId="ADAL" clId="{330DC539-A31A-4798-86AE-01D56A1217A8}" dt="2021-11-19T06:30:05.707" v="398" actId="1076"/>
          <ac:picMkLst>
            <pc:docMk/>
            <pc:sldMk cId="3045880510" sldId="296"/>
            <ac:picMk id="5" creationId="{2A5FC0C1-A6BD-4752-AFCA-3CCE6BB8C43E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06:38:56.852" v="401" actId="14100"/>
        <pc:sldMkLst>
          <pc:docMk/>
          <pc:sldMk cId="3341160149" sldId="297"/>
        </pc:sldMkLst>
        <pc:picChg chg="add mod">
          <ac:chgData name="Satvik Shubham Singh" userId="8a187aa5-1002-475d-9a7f-e7f2e9f17b00" providerId="ADAL" clId="{330DC539-A31A-4798-86AE-01D56A1217A8}" dt="2021-11-19T06:38:56.852" v="401" actId="14100"/>
          <ac:picMkLst>
            <pc:docMk/>
            <pc:sldMk cId="3341160149" sldId="297"/>
            <ac:picMk id="3" creationId="{8D65A575-F262-4A2E-B807-ADD53AE16D52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25:43.413" v="404" actId="1076"/>
        <pc:sldMkLst>
          <pc:docMk/>
          <pc:sldMk cId="213341631" sldId="298"/>
        </pc:sldMkLst>
        <pc:picChg chg="add mod">
          <ac:chgData name="Satvik Shubham Singh" userId="8a187aa5-1002-475d-9a7f-e7f2e9f17b00" providerId="ADAL" clId="{330DC539-A31A-4798-86AE-01D56A1217A8}" dt="2021-11-19T10:25:43.413" v="404" actId="1076"/>
          <ac:picMkLst>
            <pc:docMk/>
            <pc:sldMk cId="213341631" sldId="298"/>
            <ac:picMk id="3" creationId="{79229A52-D6D7-4FF2-BD83-AC2E0B224C90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10:29:20.387" v="408" actId="14100"/>
        <pc:sldMkLst>
          <pc:docMk/>
          <pc:sldMk cId="4098751560" sldId="299"/>
        </pc:sldMkLst>
        <pc:picChg chg="add mod">
          <ac:chgData name="Satvik Shubham Singh" userId="8a187aa5-1002-475d-9a7f-e7f2e9f17b00" providerId="ADAL" clId="{330DC539-A31A-4798-86AE-01D56A1217A8}" dt="2021-11-19T10:29:20.387" v="408" actId="14100"/>
          <ac:picMkLst>
            <pc:docMk/>
            <pc:sldMk cId="4098751560" sldId="299"/>
            <ac:picMk id="3" creationId="{EFD67E2B-7B4E-41EA-A7D6-AFD287E62A7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0:47.118" v="412" actId="1076"/>
        <pc:sldMkLst>
          <pc:docMk/>
          <pc:sldMk cId="435769542" sldId="300"/>
        </pc:sldMkLst>
        <pc:picChg chg="add mod">
          <ac:chgData name="Satvik Shubham Singh" userId="8a187aa5-1002-475d-9a7f-e7f2e9f17b00" providerId="ADAL" clId="{330DC539-A31A-4798-86AE-01D56A1217A8}" dt="2021-11-19T10:30:47.118" v="412" actId="1076"/>
          <ac:picMkLst>
            <pc:docMk/>
            <pc:sldMk cId="435769542" sldId="300"/>
            <ac:picMk id="3" creationId="{B38F4493-26E3-434D-A906-C3AEC98E6C44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3:27.302" v="416" actId="1076"/>
        <pc:sldMkLst>
          <pc:docMk/>
          <pc:sldMk cId="3402640246" sldId="301"/>
        </pc:sldMkLst>
        <pc:picChg chg="add mod">
          <ac:chgData name="Satvik Shubham Singh" userId="8a187aa5-1002-475d-9a7f-e7f2e9f17b00" providerId="ADAL" clId="{330DC539-A31A-4798-86AE-01D56A1217A8}" dt="2021-11-19T10:33:27.302" v="416" actId="1076"/>
          <ac:picMkLst>
            <pc:docMk/>
            <pc:sldMk cId="3402640246" sldId="301"/>
            <ac:picMk id="3" creationId="{AA182DBF-817B-402B-A738-83576A49ECA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3:58.752" v="420" actId="1076"/>
        <pc:sldMkLst>
          <pc:docMk/>
          <pc:sldMk cId="4138686159" sldId="302"/>
        </pc:sldMkLst>
        <pc:picChg chg="add mod">
          <ac:chgData name="Satvik Shubham Singh" userId="8a187aa5-1002-475d-9a7f-e7f2e9f17b00" providerId="ADAL" clId="{330DC539-A31A-4798-86AE-01D56A1217A8}" dt="2021-11-19T10:33:58.752" v="420" actId="1076"/>
          <ac:picMkLst>
            <pc:docMk/>
            <pc:sldMk cId="4138686159" sldId="302"/>
            <ac:picMk id="3" creationId="{E6E54AA8-CF03-474A-AF42-A9EC3F3D1A4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34:10.833" v="424" actId="1076"/>
        <pc:sldMkLst>
          <pc:docMk/>
          <pc:sldMk cId="3121775769" sldId="303"/>
        </pc:sldMkLst>
        <pc:picChg chg="add mod">
          <ac:chgData name="Satvik Shubham Singh" userId="8a187aa5-1002-475d-9a7f-e7f2e9f17b00" providerId="ADAL" clId="{330DC539-A31A-4798-86AE-01D56A1217A8}" dt="2021-11-19T10:34:10.833" v="424" actId="1076"/>
          <ac:picMkLst>
            <pc:docMk/>
            <pc:sldMk cId="3121775769" sldId="303"/>
            <ac:picMk id="3" creationId="{47348B84-EC0C-48A1-A6D3-2EEB9F25FFE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0:07.880" v="428" actId="1076"/>
        <pc:sldMkLst>
          <pc:docMk/>
          <pc:sldMk cId="3553512997" sldId="304"/>
        </pc:sldMkLst>
        <pc:picChg chg="add mod">
          <ac:chgData name="Satvik Shubham Singh" userId="8a187aa5-1002-475d-9a7f-e7f2e9f17b00" providerId="ADAL" clId="{330DC539-A31A-4798-86AE-01D56A1217A8}" dt="2021-11-19T10:40:07.880" v="428" actId="1076"/>
          <ac:picMkLst>
            <pc:docMk/>
            <pc:sldMk cId="3553512997" sldId="304"/>
            <ac:picMk id="3" creationId="{1E513E2B-1FD5-4483-9A41-CB37988A143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1:41.821" v="434" actId="1076"/>
        <pc:sldMkLst>
          <pc:docMk/>
          <pc:sldMk cId="3061341929" sldId="305"/>
        </pc:sldMkLst>
        <pc:picChg chg="add mod">
          <ac:chgData name="Satvik Shubham Singh" userId="8a187aa5-1002-475d-9a7f-e7f2e9f17b00" providerId="ADAL" clId="{330DC539-A31A-4798-86AE-01D56A1217A8}" dt="2021-11-19T10:41:41.821" v="434" actId="1076"/>
          <ac:picMkLst>
            <pc:docMk/>
            <pc:sldMk cId="3061341929" sldId="305"/>
            <ac:picMk id="3" creationId="{F92ABD01-84B8-4FE8-BDCC-8007B0B06E35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2:37.335" v="438" actId="1076"/>
        <pc:sldMkLst>
          <pc:docMk/>
          <pc:sldMk cId="1652062653" sldId="306"/>
        </pc:sldMkLst>
        <pc:picChg chg="add mod">
          <ac:chgData name="Satvik Shubham Singh" userId="8a187aa5-1002-475d-9a7f-e7f2e9f17b00" providerId="ADAL" clId="{330DC539-A31A-4798-86AE-01D56A1217A8}" dt="2021-11-19T10:42:37.335" v="438" actId="1076"/>
          <ac:picMkLst>
            <pc:docMk/>
            <pc:sldMk cId="1652062653" sldId="306"/>
            <ac:picMk id="3" creationId="{FFF79B5A-1511-4155-A126-4A8842F85851}"/>
          </ac:picMkLst>
        </pc:picChg>
      </pc:sldChg>
      <pc:sldChg chg="addSp delSp modSp new mod">
        <pc:chgData name="Satvik Shubham Singh" userId="8a187aa5-1002-475d-9a7f-e7f2e9f17b00" providerId="ADAL" clId="{330DC539-A31A-4798-86AE-01D56A1217A8}" dt="2021-11-19T04:49:30.336" v="309" actId="1076"/>
        <pc:sldMkLst>
          <pc:docMk/>
          <pc:sldMk cId="1088634946" sldId="307"/>
        </pc:sldMkLst>
        <pc:spChg chg="del">
          <ac:chgData name="Satvik Shubham Singh" userId="8a187aa5-1002-475d-9a7f-e7f2e9f17b00" providerId="ADAL" clId="{330DC539-A31A-4798-86AE-01D56A1217A8}" dt="2021-11-19T04:49:07.112" v="303" actId="478"/>
          <ac:spMkLst>
            <pc:docMk/>
            <pc:sldMk cId="1088634946" sldId="307"/>
            <ac:spMk id="2" creationId="{F5A2ADE6-9AA6-4638-9DBE-516C2788AD19}"/>
          </ac:spMkLst>
        </pc:spChg>
        <pc:spChg chg="del">
          <ac:chgData name="Satvik Shubham Singh" userId="8a187aa5-1002-475d-9a7f-e7f2e9f17b00" providerId="ADAL" clId="{330DC539-A31A-4798-86AE-01D56A1217A8}" dt="2021-11-19T04:49:09.311" v="304" actId="478"/>
          <ac:spMkLst>
            <pc:docMk/>
            <pc:sldMk cId="1088634946" sldId="307"/>
            <ac:spMk id="3" creationId="{D80B9340-B58D-4D5C-A5DA-86168E787571}"/>
          </ac:spMkLst>
        </pc:spChg>
        <pc:picChg chg="add mod">
          <ac:chgData name="Satvik Shubham Singh" userId="8a187aa5-1002-475d-9a7f-e7f2e9f17b00" providerId="ADAL" clId="{330DC539-A31A-4798-86AE-01D56A1217A8}" dt="2021-11-19T04:49:30.336" v="309" actId="1076"/>
          <ac:picMkLst>
            <pc:docMk/>
            <pc:sldMk cId="1088634946" sldId="307"/>
            <ac:picMk id="5" creationId="{23F48C3B-F96B-4481-ADB2-374527962F37}"/>
          </ac:picMkLst>
        </pc:picChg>
      </pc:sldChg>
      <pc:sldChg chg="addSp modSp add mod">
        <pc:chgData name="Satvik Shubham Singh" userId="8a187aa5-1002-475d-9a7f-e7f2e9f17b00" providerId="ADAL" clId="{330DC539-A31A-4798-86AE-01D56A1217A8}" dt="2021-11-19T10:46:01.761" v="442" actId="1076"/>
        <pc:sldMkLst>
          <pc:docMk/>
          <pc:sldMk cId="1030094778" sldId="308"/>
        </pc:sldMkLst>
        <pc:picChg chg="add mod">
          <ac:chgData name="Satvik Shubham Singh" userId="8a187aa5-1002-475d-9a7f-e7f2e9f17b00" providerId="ADAL" clId="{330DC539-A31A-4798-86AE-01D56A1217A8}" dt="2021-11-19T10:46:01.761" v="442" actId="1076"/>
          <ac:picMkLst>
            <pc:docMk/>
            <pc:sldMk cId="1030094778" sldId="308"/>
            <ac:picMk id="3" creationId="{D9EB6499-98E9-485C-808D-8A26C342C20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6:41.523" v="445" actId="1076"/>
        <pc:sldMkLst>
          <pc:docMk/>
          <pc:sldMk cId="241334628" sldId="309"/>
        </pc:sldMkLst>
        <pc:picChg chg="add mod">
          <ac:chgData name="Satvik Shubham Singh" userId="8a187aa5-1002-475d-9a7f-e7f2e9f17b00" providerId="ADAL" clId="{330DC539-A31A-4798-86AE-01D56A1217A8}" dt="2021-11-19T10:46:41.523" v="445" actId="1076"/>
          <ac:picMkLst>
            <pc:docMk/>
            <pc:sldMk cId="241334628" sldId="309"/>
            <ac:picMk id="3" creationId="{9219A561-329F-4048-BE71-00849D2690D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49:59.475" v="448" actId="1076"/>
        <pc:sldMkLst>
          <pc:docMk/>
          <pc:sldMk cId="2214640050" sldId="310"/>
        </pc:sldMkLst>
        <pc:picChg chg="add mod">
          <ac:chgData name="Satvik Shubham Singh" userId="8a187aa5-1002-475d-9a7f-e7f2e9f17b00" providerId="ADAL" clId="{330DC539-A31A-4798-86AE-01D56A1217A8}" dt="2021-11-19T10:49:59.475" v="448" actId="1076"/>
          <ac:picMkLst>
            <pc:docMk/>
            <pc:sldMk cId="2214640050" sldId="310"/>
            <ac:picMk id="3" creationId="{1A48B786-255B-457F-8293-6E2515AAAC6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1:25.731" v="451" actId="14100"/>
        <pc:sldMkLst>
          <pc:docMk/>
          <pc:sldMk cId="188071508" sldId="311"/>
        </pc:sldMkLst>
        <pc:picChg chg="add mod">
          <ac:chgData name="Satvik Shubham Singh" userId="8a187aa5-1002-475d-9a7f-e7f2e9f17b00" providerId="ADAL" clId="{330DC539-A31A-4798-86AE-01D56A1217A8}" dt="2021-11-19T10:51:25.731" v="451" actId="14100"/>
          <ac:picMkLst>
            <pc:docMk/>
            <pc:sldMk cId="188071508" sldId="311"/>
            <ac:picMk id="3" creationId="{442E78A9-6772-48F8-9D79-E60E5525B458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2:10.072" v="457" actId="1076"/>
        <pc:sldMkLst>
          <pc:docMk/>
          <pc:sldMk cId="3425514658" sldId="312"/>
        </pc:sldMkLst>
        <pc:picChg chg="add mod">
          <ac:chgData name="Satvik Shubham Singh" userId="8a187aa5-1002-475d-9a7f-e7f2e9f17b00" providerId="ADAL" clId="{330DC539-A31A-4798-86AE-01D56A1217A8}" dt="2021-11-19T10:52:10.072" v="457" actId="1076"/>
          <ac:picMkLst>
            <pc:docMk/>
            <pc:sldMk cId="3425514658" sldId="312"/>
            <ac:picMk id="3" creationId="{59A765E0-BBAE-4AE4-B43F-AE4E550641D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3:44.384" v="462" actId="1076"/>
        <pc:sldMkLst>
          <pc:docMk/>
          <pc:sldMk cId="1146344302" sldId="313"/>
        </pc:sldMkLst>
        <pc:picChg chg="add mod">
          <ac:chgData name="Satvik Shubham Singh" userId="8a187aa5-1002-475d-9a7f-e7f2e9f17b00" providerId="ADAL" clId="{330DC539-A31A-4798-86AE-01D56A1217A8}" dt="2021-11-19T10:53:44.384" v="462" actId="1076"/>
          <ac:picMkLst>
            <pc:docMk/>
            <pc:sldMk cId="1146344302" sldId="313"/>
            <ac:picMk id="3" creationId="{78E7F603-C20C-40D3-AB21-E28175222AE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07.957" v="465" actId="14100"/>
        <pc:sldMkLst>
          <pc:docMk/>
          <pc:sldMk cId="4133935246" sldId="314"/>
        </pc:sldMkLst>
        <pc:picChg chg="add mod">
          <ac:chgData name="Satvik Shubham Singh" userId="8a187aa5-1002-475d-9a7f-e7f2e9f17b00" providerId="ADAL" clId="{330DC539-A31A-4798-86AE-01D56A1217A8}" dt="2021-11-19T10:54:07.957" v="465" actId="14100"/>
          <ac:picMkLst>
            <pc:docMk/>
            <pc:sldMk cId="4133935246" sldId="314"/>
            <ac:picMk id="3" creationId="{15CAECB0-3C6E-4610-A8B8-89C54DC23F8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22.085" v="468" actId="14100"/>
        <pc:sldMkLst>
          <pc:docMk/>
          <pc:sldMk cId="4053992951" sldId="315"/>
        </pc:sldMkLst>
        <pc:picChg chg="add mod">
          <ac:chgData name="Satvik Shubham Singh" userId="8a187aa5-1002-475d-9a7f-e7f2e9f17b00" providerId="ADAL" clId="{330DC539-A31A-4798-86AE-01D56A1217A8}" dt="2021-11-19T10:54:22.085" v="468" actId="14100"/>
          <ac:picMkLst>
            <pc:docMk/>
            <pc:sldMk cId="4053992951" sldId="315"/>
            <ac:picMk id="3" creationId="{2E746F70-1541-4C38-920F-14CF74753483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37.397" v="471" actId="14100"/>
        <pc:sldMkLst>
          <pc:docMk/>
          <pc:sldMk cId="2957869982" sldId="316"/>
        </pc:sldMkLst>
        <pc:picChg chg="add mod">
          <ac:chgData name="Satvik Shubham Singh" userId="8a187aa5-1002-475d-9a7f-e7f2e9f17b00" providerId="ADAL" clId="{330DC539-A31A-4798-86AE-01D56A1217A8}" dt="2021-11-19T10:54:37.397" v="471" actId="14100"/>
          <ac:picMkLst>
            <pc:docMk/>
            <pc:sldMk cId="2957869982" sldId="316"/>
            <ac:picMk id="3" creationId="{A1B3A251-EFD9-4721-84EB-1828984A480D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4:53.096" v="474" actId="14100"/>
        <pc:sldMkLst>
          <pc:docMk/>
          <pc:sldMk cId="1464865762" sldId="317"/>
        </pc:sldMkLst>
        <pc:picChg chg="add mod">
          <ac:chgData name="Satvik Shubham Singh" userId="8a187aa5-1002-475d-9a7f-e7f2e9f17b00" providerId="ADAL" clId="{330DC539-A31A-4798-86AE-01D56A1217A8}" dt="2021-11-19T10:54:53.096" v="474" actId="14100"/>
          <ac:picMkLst>
            <pc:docMk/>
            <pc:sldMk cId="1464865762" sldId="317"/>
            <ac:picMk id="3" creationId="{1AB9E160-7C3E-4F49-BD6D-FB56C7261FE0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5:09.712" v="477" actId="14100"/>
        <pc:sldMkLst>
          <pc:docMk/>
          <pc:sldMk cId="3695894641" sldId="318"/>
        </pc:sldMkLst>
        <pc:picChg chg="add mod">
          <ac:chgData name="Satvik Shubham Singh" userId="8a187aa5-1002-475d-9a7f-e7f2e9f17b00" providerId="ADAL" clId="{330DC539-A31A-4798-86AE-01D56A1217A8}" dt="2021-11-19T10:55:09.712" v="477" actId="14100"/>
          <ac:picMkLst>
            <pc:docMk/>
            <pc:sldMk cId="3695894641" sldId="318"/>
            <ac:picMk id="3" creationId="{007033F8-4544-4D9C-85C8-1B766587094A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6:17.132" v="480" actId="14100"/>
        <pc:sldMkLst>
          <pc:docMk/>
          <pc:sldMk cId="3061668810" sldId="319"/>
        </pc:sldMkLst>
        <pc:picChg chg="add mod">
          <ac:chgData name="Satvik Shubham Singh" userId="8a187aa5-1002-475d-9a7f-e7f2e9f17b00" providerId="ADAL" clId="{330DC539-A31A-4798-86AE-01D56A1217A8}" dt="2021-11-19T10:56:17.132" v="480" actId="14100"/>
          <ac:picMkLst>
            <pc:docMk/>
            <pc:sldMk cId="3061668810" sldId="319"/>
            <ac:picMk id="3" creationId="{2A4A3B31-23F2-42AD-9C08-4C7B6DE16F1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7:00.636" v="484" actId="1076"/>
        <pc:sldMkLst>
          <pc:docMk/>
          <pc:sldMk cId="1876070585" sldId="320"/>
        </pc:sldMkLst>
        <pc:picChg chg="add mod">
          <ac:chgData name="Satvik Shubham Singh" userId="8a187aa5-1002-475d-9a7f-e7f2e9f17b00" providerId="ADAL" clId="{330DC539-A31A-4798-86AE-01D56A1217A8}" dt="2021-11-19T10:57:00.636" v="484" actId="1076"/>
          <ac:picMkLst>
            <pc:docMk/>
            <pc:sldMk cId="1876070585" sldId="320"/>
            <ac:picMk id="3" creationId="{A19BE86B-475A-49CD-BEC1-8F87A0EBA740}"/>
          </ac:picMkLst>
        </pc:picChg>
      </pc:sldChg>
      <pc:sldChg chg="add">
        <pc:chgData name="Satvik Shubham Singh" userId="8a187aa5-1002-475d-9a7f-e7f2e9f17b00" providerId="ADAL" clId="{330DC539-A31A-4798-86AE-01D56A1217A8}" dt="2021-11-19T10:51:39.188" v="452" actId="2890"/>
        <pc:sldMkLst>
          <pc:docMk/>
          <pc:sldMk cId="3962956420" sldId="321"/>
        </pc:sldMkLst>
      </pc:sldChg>
      <pc:sldChg chg="addSp modSp add mod">
        <pc:chgData name="Satvik Shubham Singh" userId="8a187aa5-1002-475d-9a7f-e7f2e9f17b00" providerId="ADAL" clId="{330DC539-A31A-4798-86AE-01D56A1217A8}" dt="2021-11-19T10:57:33.562" v="488" actId="14100"/>
        <pc:sldMkLst>
          <pc:docMk/>
          <pc:sldMk cId="2809912763" sldId="322"/>
        </pc:sldMkLst>
        <pc:picChg chg="add mod">
          <ac:chgData name="Satvik Shubham Singh" userId="8a187aa5-1002-475d-9a7f-e7f2e9f17b00" providerId="ADAL" clId="{330DC539-A31A-4798-86AE-01D56A1217A8}" dt="2021-11-19T10:57:33.562" v="488" actId="14100"/>
          <ac:picMkLst>
            <pc:docMk/>
            <pc:sldMk cId="2809912763" sldId="322"/>
            <ac:picMk id="3" creationId="{7383F992-7EF9-47DA-BBE6-4D1E77290DDB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0:58:48.955" v="491" actId="1076"/>
        <pc:sldMkLst>
          <pc:docMk/>
          <pc:sldMk cId="4002194801" sldId="323"/>
        </pc:sldMkLst>
        <pc:picChg chg="add mod">
          <ac:chgData name="Satvik Shubham Singh" userId="8a187aa5-1002-475d-9a7f-e7f2e9f17b00" providerId="ADAL" clId="{330DC539-A31A-4798-86AE-01D56A1217A8}" dt="2021-11-19T10:58:48.955" v="491" actId="1076"/>
          <ac:picMkLst>
            <pc:docMk/>
            <pc:sldMk cId="4002194801" sldId="323"/>
            <ac:picMk id="3" creationId="{2E096137-F4B2-4D2D-BEAE-63BE7B4DD581}"/>
          </ac:picMkLst>
        </pc:picChg>
      </pc:sldChg>
      <pc:sldChg chg="addSp add mod replId">
        <pc:chgData name="Satvik Shubham Singh" userId="8a187aa5-1002-475d-9a7f-e7f2e9f17b00" providerId="ADAL" clId="{330DC539-A31A-4798-86AE-01D56A1217A8}" dt="2021-11-19T11:00:32.701" v="492" actId="22"/>
        <pc:sldMkLst>
          <pc:docMk/>
          <pc:sldMk cId="3552236151" sldId="324"/>
        </pc:sldMkLst>
        <pc:picChg chg="add">
          <ac:chgData name="Satvik Shubham Singh" userId="8a187aa5-1002-475d-9a7f-e7f2e9f17b00" providerId="ADAL" clId="{330DC539-A31A-4798-86AE-01D56A1217A8}" dt="2021-11-19T11:00:32.701" v="492" actId="22"/>
          <ac:picMkLst>
            <pc:docMk/>
            <pc:sldMk cId="3552236151" sldId="324"/>
            <ac:picMk id="3" creationId="{ACF663A5-E5EC-46F8-936C-37A4C65F39A7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0:52.905" v="495" actId="1076"/>
        <pc:sldMkLst>
          <pc:docMk/>
          <pc:sldMk cId="352962905" sldId="325"/>
        </pc:sldMkLst>
        <pc:picChg chg="add mod">
          <ac:chgData name="Satvik Shubham Singh" userId="8a187aa5-1002-475d-9a7f-e7f2e9f17b00" providerId="ADAL" clId="{330DC539-A31A-4798-86AE-01D56A1217A8}" dt="2021-11-19T11:00:52.905" v="495" actId="1076"/>
          <ac:picMkLst>
            <pc:docMk/>
            <pc:sldMk cId="352962905" sldId="325"/>
            <ac:picMk id="3" creationId="{A7064EED-E200-4131-A15D-4942036B0CD6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1:07.115" v="499" actId="14100"/>
        <pc:sldMkLst>
          <pc:docMk/>
          <pc:sldMk cId="536920078" sldId="326"/>
        </pc:sldMkLst>
        <pc:picChg chg="add mod">
          <ac:chgData name="Satvik Shubham Singh" userId="8a187aa5-1002-475d-9a7f-e7f2e9f17b00" providerId="ADAL" clId="{330DC539-A31A-4798-86AE-01D56A1217A8}" dt="2021-11-19T11:01:07.115" v="499" actId="14100"/>
          <ac:picMkLst>
            <pc:docMk/>
            <pc:sldMk cId="536920078" sldId="326"/>
            <ac:picMk id="3" creationId="{E723200E-5376-4787-B194-F860C2817AA1}"/>
          </ac:picMkLst>
        </pc:picChg>
      </pc:sldChg>
      <pc:sldChg chg="addSp modSp add mod replId">
        <pc:chgData name="Satvik Shubham Singh" userId="8a187aa5-1002-475d-9a7f-e7f2e9f17b00" providerId="ADAL" clId="{330DC539-A31A-4798-86AE-01D56A1217A8}" dt="2021-11-19T11:01:46.674" v="503" actId="1076"/>
        <pc:sldMkLst>
          <pc:docMk/>
          <pc:sldMk cId="444395006" sldId="327"/>
        </pc:sldMkLst>
        <pc:picChg chg="add mod">
          <ac:chgData name="Satvik Shubham Singh" userId="8a187aa5-1002-475d-9a7f-e7f2e9f17b00" providerId="ADAL" clId="{330DC539-A31A-4798-86AE-01D56A1217A8}" dt="2021-11-19T11:01:46.674" v="503" actId="1076"/>
          <ac:picMkLst>
            <pc:docMk/>
            <pc:sldMk cId="444395006" sldId="327"/>
            <ac:picMk id="3" creationId="{A3806E74-CC83-4C37-9F7A-3EB99AA13A9E}"/>
          </ac:picMkLst>
        </pc:picChg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4280926612" sldId="328"/>
        </pc:sldMkLst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4176701752" sldId="329"/>
        </pc:sldMkLst>
      </pc:sldChg>
      <pc:sldChg chg="add del replId">
        <pc:chgData name="Satvik Shubham Singh" userId="8a187aa5-1002-475d-9a7f-e7f2e9f17b00" providerId="ADAL" clId="{330DC539-A31A-4798-86AE-01D56A1217A8}" dt="2021-11-19T11:02:58.671" v="504" actId="47"/>
        <pc:sldMkLst>
          <pc:docMk/>
          <pc:sldMk cId="1552248452" sldId="33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DEE4-AB48-4DA6-B3DD-C533E0E36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D22BE-B84B-4667-866C-A780C584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20BB-9D6F-4D28-873E-885ACFA0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7396-87EB-4566-A787-D87C96DBC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14CBB-2068-418D-92EC-F5744F0C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0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9ACC-A02F-4DF6-B66C-3EC358A1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301E3-5D05-43D8-8125-37495F5C7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1E22-81A0-4161-9BA9-462C8CC0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9C45F-633A-415F-AF4E-EC94FDAD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8AAAA-ED8D-4902-A595-D0E468FC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14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8A05CE-13CD-4D72-9CB9-DDC40CD01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EE52A-D50A-436E-BD70-5C71029E0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E82F7-3F04-4E6F-9151-8A1D9856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8744C-B201-47D2-8867-01ECB948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C14D5-9746-4D8C-AD5F-52BC2671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48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5A11-B621-473A-89C4-56C40CD1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B73-C1D1-4038-B162-30126846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E4634-3C15-422E-906A-FC0BCAC6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3E1F7-9F70-4589-94F6-A019B8BF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E2E37-9955-44F6-AC7E-9116BE0B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3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4F4A-C2BA-4452-9165-D17B0EC2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F1D3B-AD82-4FB6-B775-CEC52EB9C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39BC-4185-4F71-AB6D-3B31933B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CDFEE-1BE5-47A7-8D73-1A46D75F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B84DE-49B3-4277-8EEC-12ED3A88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17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3438-362D-4609-AA7C-D52ABE73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4A-55A7-4804-851F-5D1F1B98F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CC91F-87F8-4075-99D3-65F333FFC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3F3A2-10E3-4F8B-BC1F-5ADC3E7E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A9808-A88D-4C37-83B0-3ABF1D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BC001-EDC1-44C8-953F-E4B2B8F4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8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E811-6584-4A02-A175-6F77ED75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8AA4-E069-4CBC-BDAF-8ACE4F157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DCA7D-41A0-4158-99E0-731973CBB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65A76-CDDB-46C4-AFCE-3A85F8DFC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FC706-8DB8-4706-B7C2-108123E65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5E7F-55E4-4FD6-8C14-E6508076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2463-C9DE-44EA-B55D-7F79D272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608CF-BBDE-4847-9375-335DFF90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5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22B-9F28-4134-82C9-F431F1A0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B907B-65F0-46A6-8C26-E40BF4FD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68A8-E337-4961-8DF8-6EB92771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FE45-FC74-4D0B-B8C2-7D1E0DF2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14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A3B5C-B512-44D6-9590-44628F0A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6B2B3-2F94-4B9F-B899-37FADA2A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7A86-25F7-4A7A-80F6-EEDAA6E2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02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000B-E985-49DD-BF3B-F021AB78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B7FB-19C2-4083-8A97-28CA0E8D6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D05D2-26C8-4EA6-A5BB-59ED42881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88197-CAF8-4C91-8CC1-497B7C71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ABA4C-E636-4965-9B13-4BEF43B3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7DFBF-BF3D-4E50-BBB2-49A4C706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71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4FE4-6A3E-4BC2-B960-258DE927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5A660-EFB6-41C2-B89D-F50378C57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DDA8-5223-4BF3-B71B-FCF7DBADE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836E7-85F5-4CA4-B6DF-E1AD61D1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7F941-069A-49BA-83CC-38BFCE4F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3C644-3728-4CFF-B04D-830DF5AF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6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5C614-0C9B-4A5D-AC2D-03155DC5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1B40F-D1A5-49D7-A1A2-F9F8F765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09DD9-B55A-4A4C-A5A9-03EC394E4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3508-8B06-47F8-9B5A-414D8082867F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CF7F3-780B-4904-9AEC-7B07CD102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5003-F147-4A3D-A75B-3854971E4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3367-50EE-4812-A0FD-8B45ED27B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9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94EDE-8E0F-48FF-8C88-7A33A0D2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33426"/>
            <a:ext cx="10553700" cy="672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ABCB6-B5D8-4B42-B438-28070E3C0104}"/>
              </a:ext>
            </a:extLst>
          </p:cNvPr>
          <p:cNvSpPr txBox="1"/>
          <p:nvPr/>
        </p:nvSpPr>
        <p:spPr>
          <a:xfrm>
            <a:off x="9412941" y="779929"/>
            <a:ext cx="2663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Sense registers pushes the</a:t>
            </a:r>
          </a:p>
          <a:p>
            <a:r>
              <a:rPr lang="en-IN" dirty="0"/>
              <a:t>data into the data bus.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83ED-E299-4F47-B41D-158EED87CD3F}"/>
              </a:ext>
            </a:extLst>
          </p:cNvPr>
          <p:cNvSpPr txBox="1"/>
          <p:nvPr/>
        </p:nvSpPr>
        <p:spPr>
          <a:xfrm>
            <a:off x="8166847" y="183776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Bidirectional</a:t>
            </a:r>
          </a:p>
        </p:txBody>
      </p:sp>
    </p:spTree>
    <p:extLst>
      <p:ext uri="{BB962C8B-B14F-4D97-AF65-F5344CB8AC3E}">
        <p14:creationId xmlns:p14="http://schemas.microsoft.com/office/powerpoint/2010/main" val="316690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71E48-C25B-A402-B4A1-8F7632FD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56858"/>
            <a:ext cx="9205758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EF179-80B9-C63A-4D00-ECCF430F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18" y="152116"/>
            <a:ext cx="9281964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961E4-5332-4379-61DF-9AC48879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35" y="37806"/>
            <a:ext cx="9121930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B10A1-AC4E-0716-8E26-312F533A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1134"/>
            <a:ext cx="9099068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BC184-5CCB-1A7B-9C28-6D01D3C9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31" y="178788"/>
            <a:ext cx="8977138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3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2F423-734D-F2A1-208B-113A641F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6" y="216891"/>
            <a:ext cx="9091448" cy="64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F68BC-BC87-4066-F2D0-2D0E840C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228322"/>
            <a:ext cx="9053345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4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A0D30-5977-1D7E-57F6-C7B5578E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209271"/>
            <a:ext cx="9106689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53DC7-D38B-94A1-C20E-DF793EAC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87340"/>
            <a:ext cx="910668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0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23A48-CF5A-2B32-DE0B-AA84D97E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232133"/>
            <a:ext cx="8908552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45189-2807-4CDC-BB63-528AB06E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3" y="309622"/>
            <a:ext cx="8524874" cy="623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9B338-0524-4047-A594-9ADAEB2A4C0C}"/>
              </a:ext>
            </a:extLst>
          </p:cNvPr>
          <p:cNvSpPr txBox="1"/>
          <p:nvPr/>
        </p:nvSpPr>
        <p:spPr>
          <a:xfrm>
            <a:off x="9182100" y="4791075"/>
            <a:ext cx="126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285424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068DA-174C-1509-DCCF-789BE457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66" y="613166"/>
            <a:ext cx="7475868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7105-11ED-EFBD-FFC5-E4B9A039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5" y="91151"/>
            <a:ext cx="9114310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8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DD7EA-133F-FCEE-93D1-5504BAC9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71167"/>
            <a:ext cx="916003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BF78B-2172-4883-B600-F41BDC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6" y="145559"/>
            <a:ext cx="8666126" cy="62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AEEDB-3BA6-44C7-892A-2AAA94CA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1" y="365240"/>
            <a:ext cx="8801237" cy="63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7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459C0-862F-468B-BF0A-54752C7B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89" y="349787"/>
            <a:ext cx="8892822" cy="65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FE721-C2C2-4962-84C3-5CED0D4C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62" y="432808"/>
            <a:ext cx="8567875" cy="59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3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9E625-C965-4B43-B4BF-E7D7CECB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17" y="301019"/>
            <a:ext cx="8351166" cy="6255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44694-258E-438D-A233-5E12141B238C}"/>
              </a:ext>
            </a:extLst>
          </p:cNvPr>
          <p:cNvSpPr txBox="1"/>
          <p:nvPr/>
        </p:nvSpPr>
        <p:spPr>
          <a:xfrm>
            <a:off x="6429375" y="3876675"/>
            <a:ext cx="218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Controller operations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89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CDB65-DF5F-4870-8596-4D04D94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8" y="789528"/>
            <a:ext cx="7630303" cy="52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99E63-CB5B-44F7-BBC5-E914273D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088" y="493894"/>
            <a:ext cx="7869823" cy="60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99B5-CC29-4559-8454-78F397BE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90" y="374775"/>
            <a:ext cx="8134619" cy="6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D97AE-CC97-42ED-B19E-718C1A57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06" y="397942"/>
            <a:ext cx="8499388" cy="63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DEA395-CE7E-444C-A88A-72BA37C1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56" y="219462"/>
            <a:ext cx="8410844" cy="64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33CD0-1E3B-4F44-A958-14DDAF73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11" y="358037"/>
            <a:ext cx="8267978" cy="61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95219-372A-45FA-8134-52B15411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59" y="110288"/>
            <a:ext cx="8879482" cy="64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0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F5A5C-4BA8-4C3F-8349-D280F03D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64" y="156470"/>
            <a:ext cx="8723272" cy="65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34366-27B5-4BAF-927B-FBA5998F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74" y="309492"/>
            <a:ext cx="8828052" cy="6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51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C02B3-5812-49BD-B996-30DCA7CA3431}"/>
              </a:ext>
            </a:extLst>
          </p:cNvPr>
          <p:cNvSpPr txBox="1"/>
          <p:nvPr/>
        </p:nvSpPr>
        <p:spPr>
          <a:xfrm>
            <a:off x="3253740" y="2477286"/>
            <a:ext cx="568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The 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168542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47998-23DE-41F8-A459-00F153C3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77" y="204687"/>
            <a:ext cx="8480246" cy="6448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22D08-4B8B-4B67-B4FF-A9EA3C7BB9CD}"/>
              </a:ext>
            </a:extLst>
          </p:cNvPr>
          <p:cNvSpPr txBox="1"/>
          <p:nvPr/>
        </p:nvSpPr>
        <p:spPr>
          <a:xfrm>
            <a:off x="3914775" y="607695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 E M O R Y    C O N T R O L </a:t>
            </a:r>
            <a:r>
              <a:rPr lang="en-IN" dirty="0" err="1"/>
              <a:t>L</a:t>
            </a:r>
            <a:r>
              <a:rPr lang="en-IN" dirty="0"/>
              <a:t> E 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F34FA-0390-4444-A5C2-FB97F2716767}"/>
              </a:ext>
            </a:extLst>
          </p:cNvPr>
          <p:cNvSpPr txBox="1"/>
          <p:nvPr/>
        </p:nvSpPr>
        <p:spPr>
          <a:xfrm>
            <a:off x="3810000" y="1809750"/>
            <a:ext cx="151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BACK-END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5C5FC-4535-45A3-84C9-883E49EA1815}"/>
              </a:ext>
            </a:extLst>
          </p:cNvPr>
          <p:cNvSpPr txBox="1"/>
          <p:nvPr/>
        </p:nvSpPr>
        <p:spPr>
          <a:xfrm>
            <a:off x="7772400" y="1809750"/>
            <a:ext cx="169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1991854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EA4EE-A8D2-441B-BCE5-17ED71F8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83" y="374288"/>
            <a:ext cx="8668034" cy="62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88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4F0CB-EFE0-4A21-8C3E-89FA0286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43946"/>
            <a:ext cx="8801379" cy="6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DB72-244B-4029-8A28-0C2AEAA2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5" y="237559"/>
            <a:ext cx="8558630" cy="638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CBCE0-1881-4B42-ABCA-2EFF90EADBBD}"/>
              </a:ext>
            </a:extLst>
          </p:cNvPr>
          <p:cNvSpPr txBox="1"/>
          <p:nvPr/>
        </p:nvSpPr>
        <p:spPr>
          <a:xfrm>
            <a:off x="2447365" y="1918447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Row address strobe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C41A-C82F-402E-87E0-56B238702B36}"/>
              </a:ext>
            </a:extLst>
          </p:cNvPr>
          <p:cNvSpPr txBox="1"/>
          <p:nvPr/>
        </p:nvSpPr>
        <p:spPr>
          <a:xfrm>
            <a:off x="2599765" y="562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Column address strobe</a:t>
            </a:r>
          </a:p>
        </p:txBody>
      </p:sp>
    </p:spTree>
    <p:extLst>
      <p:ext uri="{BB962C8B-B14F-4D97-AF65-F5344CB8AC3E}">
        <p14:creationId xmlns:p14="http://schemas.microsoft.com/office/powerpoint/2010/main" val="372657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8639A-9EB0-462E-BBAC-69AD7115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24" y="504793"/>
            <a:ext cx="8677552" cy="63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1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48A3A-DCC2-41DB-ADA5-C37D7C6B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88434"/>
            <a:ext cx="7961273" cy="58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99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9A7B6-A483-4629-8055-3C8C33FC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43" y="157162"/>
            <a:ext cx="8784514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8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15935-98B1-4F19-98B0-C496CDDD4991}"/>
              </a:ext>
            </a:extLst>
          </p:cNvPr>
          <p:cNvSpPr txBox="1"/>
          <p:nvPr/>
        </p:nvSpPr>
        <p:spPr>
          <a:xfrm>
            <a:off x="3574380" y="2413337"/>
            <a:ext cx="5043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INPUT/OUTPUT</a:t>
            </a:r>
          </a:p>
        </p:txBody>
      </p:sp>
    </p:spTree>
    <p:extLst>
      <p:ext uri="{BB962C8B-B14F-4D97-AF65-F5344CB8AC3E}">
        <p14:creationId xmlns:p14="http://schemas.microsoft.com/office/powerpoint/2010/main" val="894382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2413E-F384-4BF4-809B-4D53EE4F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9" y="360787"/>
            <a:ext cx="11043482" cy="61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82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DABEA-3ADE-45B7-AEF7-77976E96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50" y="487602"/>
            <a:ext cx="10370499" cy="58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AA02F-55B6-4CEA-99F3-B48585CE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5" y="222203"/>
            <a:ext cx="12099085" cy="69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4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48C3B-F96B-4481-ADB2-37452796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436372"/>
            <a:ext cx="10877550" cy="59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4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A73F1-8EE3-4E6E-AE30-6A1E4755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7" y="300978"/>
            <a:ext cx="11247566" cy="62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C8C95-8B60-4A6E-B400-39C16BDB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12364"/>
            <a:ext cx="10980973" cy="6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4797E-C615-45B1-BCA9-1C9694FA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86" y="445863"/>
            <a:ext cx="8264028" cy="59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77EED-8F61-4405-9BD5-BACFF20A3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7" y="296510"/>
            <a:ext cx="10833405" cy="62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8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975F3-F22C-4784-9991-496644C5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8" y="469249"/>
            <a:ext cx="10538583" cy="59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1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E01DB-C99D-4695-9E44-116A34F4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78" y="480249"/>
            <a:ext cx="10579244" cy="58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65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95F01-56F0-49CA-BCF8-186BD35B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1" y="404729"/>
            <a:ext cx="11589277" cy="60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43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3B972-A0F4-42AB-970E-543053F4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3408"/>
            <a:ext cx="9614186" cy="63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7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C8F1E-9ACB-4CF1-BBE8-3D2F9327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11" y="457295"/>
            <a:ext cx="10415777" cy="59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599D3-2FBB-4D33-9177-DE54F5D5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7" y="480347"/>
            <a:ext cx="11015645" cy="60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2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EA9A2-4190-439C-B9C7-1C391FE6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" y="515902"/>
            <a:ext cx="11811600" cy="59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0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6D502-07CB-42E1-9759-111912DD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23085"/>
            <a:ext cx="10883926" cy="593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CB3C7-5218-476B-8218-93470ED267D8}"/>
              </a:ext>
            </a:extLst>
          </p:cNvPr>
          <p:cNvSpPr txBox="1"/>
          <p:nvPr/>
        </p:nvSpPr>
        <p:spPr>
          <a:xfrm>
            <a:off x="6096000" y="3533775"/>
            <a:ext cx="108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Interrupt </a:t>
            </a:r>
          </a:p>
          <a:p>
            <a:r>
              <a:rPr lang="en-IN" dirty="0"/>
              <a:t>Occurs </a:t>
            </a:r>
          </a:p>
          <a:p>
            <a:r>
              <a:rPr lang="en-IN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098720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FC0C1-A6BD-4752-AFCA-3CCE6BB8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22018"/>
            <a:ext cx="11079925" cy="62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8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D3493-A1D5-1DBB-FCED-39D43E1D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14" y="0"/>
            <a:ext cx="8923133" cy="66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65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A575-F262-4A2E-B807-ADD53AE1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15390"/>
            <a:ext cx="11379505" cy="6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0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9A52-D6D7-4FF2-BD83-AC2E0B2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7" y="435833"/>
            <a:ext cx="10822465" cy="6002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618BBA-4754-CAD8-D710-BED168DDB23D}"/>
              </a:ext>
            </a:extLst>
          </p:cNvPr>
          <p:cNvSpPr txBox="1"/>
          <p:nvPr/>
        </p:nvSpPr>
        <p:spPr>
          <a:xfrm>
            <a:off x="5542547" y="978568"/>
            <a:ext cx="1692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Non maskable interrupt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13341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67E2B-7B4E-41EA-A7D6-AFD287E6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8947"/>
            <a:ext cx="11142774" cy="64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51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F4493-26E3-434D-A906-C3AEC98E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5" y="160144"/>
            <a:ext cx="11979450" cy="65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69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82DBF-817B-402B-A738-83576A49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6" y="504824"/>
            <a:ext cx="12025524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0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54AA8-CF03-474A-AF42-A9EC3F3D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4" y="293400"/>
            <a:ext cx="11747031" cy="64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6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8B84-EC0C-48A1-A6D3-2EEB9F25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52852"/>
            <a:ext cx="11201399" cy="63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75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3E2B-1FD5-4483-9A41-CB37988A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" y="457200"/>
            <a:ext cx="11496779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2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3E2B-1FD5-4483-9A41-CB37988A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" y="457200"/>
            <a:ext cx="11496779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56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ABD01-84B8-4FE8-BDCC-8007B0B0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3" y="429468"/>
            <a:ext cx="11523314" cy="59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8A38B-7BCA-84B8-0E9C-DC26E302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3" y="72099"/>
            <a:ext cx="9167654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79B5A-1511-4155-A126-4A8842F8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3" y="663791"/>
            <a:ext cx="11682334" cy="55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2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B6499-98E9-485C-808D-8A26C342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0" y="255113"/>
            <a:ext cx="11283040" cy="63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4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9A561-329F-4048-BE71-00849D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6" y="308488"/>
            <a:ext cx="11010588" cy="62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4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6FB1F-3A93-2467-8A57-1718F555A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79720"/>
            <a:ext cx="11972057" cy="66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5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8B786-255B-457F-8293-6E2515AA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14" y="458371"/>
            <a:ext cx="10641772" cy="59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0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E78A9-6772-48F8-9D79-E60E5525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9640"/>
            <a:ext cx="11353423" cy="62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5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765E0-BBAE-4AE4-B43F-AE4E5506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1" y="371475"/>
            <a:ext cx="11931798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14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7F603-C20C-40D3-AB21-E2817522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1" y="586638"/>
            <a:ext cx="11535293" cy="56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4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AECB0-3C6E-4610-A8B8-89C54DC2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1" y="504825"/>
            <a:ext cx="11249068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5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46F70-1541-4C38-920F-14CF7475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1" y="371475"/>
            <a:ext cx="1150719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1EBC-1FC8-28F1-9646-81D0DAF1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89" y="55076"/>
            <a:ext cx="9073077" cy="6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1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3A251-EFD9-4721-84EB-1828984A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0548"/>
            <a:ext cx="11083201" cy="59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9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9E160-7C3E-4F49-BD6D-FB56C72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" y="309562"/>
            <a:ext cx="11556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5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033F8-4544-4D9C-85C8-1B766587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82724"/>
            <a:ext cx="11486755" cy="62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4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A3B31-23F2-42AD-9C08-4C7B6DE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" y="438150"/>
            <a:ext cx="11324748" cy="60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88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BE86B-475A-49CD-BEC1-8F87A0EB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954"/>
            <a:ext cx="11236087" cy="63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0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3F992-7EF9-47DA-BBE6-4D1E7729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2" y="283613"/>
            <a:ext cx="11594268" cy="62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96137-F4B2-4D2D-BEAE-63BE7B4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5" y="238699"/>
            <a:ext cx="10445529" cy="6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4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663A5-E5EC-46F8-936C-37A4C65F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536959"/>
            <a:ext cx="9777307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61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64EED-E200-4131-A15D-4942036B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62" y="714376"/>
            <a:ext cx="10257275" cy="57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3200E-5376-4787-B194-F860C281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8" y="0"/>
            <a:ext cx="1075743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C3FC0-B55B-1A33-8FE8-84B0E746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4" y="72099"/>
            <a:ext cx="9129551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95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06E74-CC83-4C37-9F7A-3EB99AA1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" y="392318"/>
            <a:ext cx="11642114" cy="60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50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8B27C-2D89-490E-EE0C-3D281A1A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45" y="868458"/>
            <a:ext cx="9335309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99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5C9A7-F8C7-CC4D-664F-D8B9DAD2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891320"/>
            <a:ext cx="916003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1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57E8-1C54-4B46-F62E-82C7C557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31" y="975147"/>
            <a:ext cx="9198137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13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32521-0BA2-F8E2-6BC5-E3BDAE7C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738907"/>
            <a:ext cx="9388654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7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EE9B8-77C9-8623-87CF-FCEE4BD2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929423"/>
            <a:ext cx="9205758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7A1A136F576F4CAA22F4F3D6238DD7" ma:contentTypeVersion="14" ma:contentTypeDescription="Create a new document." ma:contentTypeScope="" ma:versionID="5ea071c9999c009e60217587d6af2160">
  <xsd:schema xmlns:xsd="http://www.w3.org/2001/XMLSchema" xmlns:xs="http://www.w3.org/2001/XMLSchema" xmlns:p="http://schemas.microsoft.com/office/2006/metadata/properties" xmlns:ns3="728bd320-9dd9-47ea-b4dc-25809cbe3982" xmlns:ns4="2a46eb63-6d05-4d52-a18e-487b7c07d3fd" targetNamespace="http://schemas.microsoft.com/office/2006/metadata/properties" ma:root="true" ma:fieldsID="d9a9239f5074db7f6816ad95aa0eb0f8" ns3:_="" ns4:_="">
    <xsd:import namespace="728bd320-9dd9-47ea-b4dc-25809cbe3982"/>
    <xsd:import namespace="2a46eb63-6d05-4d52-a18e-487b7c07d3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bd320-9dd9-47ea-b4dc-25809cbe39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6eb63-6d05-4d52-a18e-487b7c07d3f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8807D0-76EA-4D98-93DD-5E74732EA8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17D330-30AA-4956-B513-5EFE66127A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8bd320-9dd9-47ea-b4dc-25809cbe3982"/>
    <ds:schemaRef ds:uri="2a46eb63-6d05-4d52-a18e-487b7c07d3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E543E6-C8C3-4DE7-9200-2BBC7A9B09A4}">
  <ds:schemaRefs>
    <ds:schemaRef ds:uri="http://purl.org/dc/elements/1.1/"/>
    <ds:schemaRef ds:uri="http://schemas.microsoft.com/office/2006/documentManagement/types"/>
    <ds:schemaRef ds:uri="http://www.w3.org/XML/1998/namespace"/>
    <ds:schemaRef ds:uri="2a46eb63-6d05-4d52-a18e-487b7c07d3fd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728bd320-9dd9-47ea-b4dc-25809cbe398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2112</TotalTime>
  <Words>52</Words>
  <Application>Microsoft Office PowerPoint</Application>
  <PresentationFormat>Widescreen</PresentationFormat>
  <Paragraphs>16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Satvik Shubham Singh</dc:creator>
  <cp:lastModifiedBy>Muvva Srija</cp:lastModifiedBy>
  <cp:revision>9</cp:revision>
  <dcterms:created xsi:type="dcterms:W3CDTF">2021-11-07T09:40:45Z</dcterms:created>
  <dcterms:modified xsi:type="dcterms:W3CDTF">2022-11-16T13:48:09Z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0x010100FF7A1A136F576F4CAA22F4F3D6238DD7</vt:lpwstr>
  </property>
</Properties>
</file>